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100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3286_ca_object_representations_media_598_large1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6259_ca_object_representations_media_845_large2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9513_ca_object_representations_media_850_large3.jp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2287_ca_object_representations_media_852_large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nunciación (SGSP270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7815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Mártires del Chaco (SGSP326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003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nunciación de María (SGSP583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0575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El soberbio (SGSP588)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9718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a bonita (SGSP590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2026-05-28T18:43:28Z</dcterms:created>
  <dcterms:modified xsi:type="dcterms:W3CDTF">2026-05-28T18:43:28Z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