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413_ca_object_representations_media_38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62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friendo la intolerancia el 18 de julio de 1994 (SGSP10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2026-05-28T18:35:54Z</dcterms:created>
  <dcterms:modified xsi:type="dcterms:W3CDTF">2026-05-28T18:35:54Z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