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9190_ca_object_representations_media_38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sperando (SGSP10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2026-05-28T18:36:17Z</dcterms:created>
  <dcterms:modified xsi:type="dcterms:W3CDTF">2026-05-28T18:36:17Z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