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presProps" Target="presProps.xml"/>
  <Relationship Id="rId32" Type="http://schemas.openxmlformats.org/officeDocument/2006/relationships/viewProps" Target="viewProps.xml"/>
  <Relationship Id="rId33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900967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8433_ca_object_representations_media_311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2392_ca_object_representations_media_361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5261_ca_object_representations_media_395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231_ca_object_representations_media_419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2362_ca_object_representations_media_425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6105_ca_object_representations_media_541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5560_ca_object_representations_media_1532_large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964_ca_object_representations_media_1916_large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9583_ca_object_representations_media_1716_large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657_ca_object_representations_media_829_large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8792_ca_object_representations_media_861_large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9853_ca_object_representations_media_282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6972_ca_object_representations_media_865_large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409_ca_object_representations_media_874_large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594_ca_object_representations_media_1540_large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970_ca_object_representations_media_511_large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966_ca_object_representations_media_1555_large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7196_ca_object_representations_media_1500_large2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9616_ca_object_representations_media_1315_large2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428_ca_object_representations_media_1935_large2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5580_ca_object_representations_media_1934_large28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9703_ca_object_representations_media_408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3147_ca_object_representations_media_284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2617_ca_object_representations_media_308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6022_ca_object_representations_media_310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650_ca_object_representations_media_1915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588_ca_object_representations_media_355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781_ca_object_representations_media_356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64674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ristos enfermos en las ruinas jesuíticas (SGSP036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65341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in título (SGSP086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457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endo a Cristo enfermo (SGSP120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9146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risto en los enfermos (SGSP144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1242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risto en los enfermos (SGSP150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19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in Título (SGSP267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768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risto en los enfermos y la Madre Teresa (SGSP328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19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in título (SGSP504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67532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risto en los niños enfermos (SGSP535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risto en los enfermos (SGSP566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57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speranza III (SGSP599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19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seando misericordia (SGSP007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9241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esús dialogando con mártir (SGSP603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8098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risto en los enfermos (SGSP612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600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risto en  los enfermos (SGSP642)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4481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in Título (SGSP237)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62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risto en los enfermos (SGSP327)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505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risto en los enfermos y la Madre Teresa (SGSP329)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7721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risto en los enfermos (SGSI001)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672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dalla milagrosa (SGSM004)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61436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dalla milagrosa (SGSM006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69437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dalla Milagrosa Subte Línea E (SGSP133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957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ibertas-Resurrection (SGSP009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76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risto en los enfermos (SGSP033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38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risto en los enfermos (SGSP035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38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risto Gaucho enfermo (SGSP650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859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risto en los enfermos (SGSP080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14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risto en los enfermos (SGSP081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9">
  <a:themeElements>
    <a:clrScheme name="Theme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28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2026-05-28T18:36:41Z</dcterms:created>
  <dcterms:modified xsi:type="dcterms:W3CDTF">2026-05-28T18:36:41Z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