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2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526_ca_object_representations_media_36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762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sperando en la noche (SGSP08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2026-05-28T19:22:12Z</dcterms:created>
  <dcterms:modified xsi:type="dcterms:W3CDTF">2026-05-28T19:22:12Z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