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970_ca_object_representations_media_42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211_ca_object_representations_media_46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999_ca_object_representations_media_197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804_ca_object_representations_media_816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021_ca_object_representations_media_822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279_ca_object_representations_media_825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44_ca_object_representations_media_1468_large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24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stro Señor de la Paciencia (SGSP145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81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nce at the Campicha Ranch (SGSP19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43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elchor, Gaspar y Baltasar en Yaguarón (SGSP527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905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er la tarde (SGSP552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095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uego de bochas (SGSP559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43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ista de la ciudad de Asunción (SGSP562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914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mando el pesebre (SGSP63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2026-05-28T18:42:00Z</dcterms:created>
  <dcterms:modified xsi:type="dcterms:W3CDTF">2026-05-28T18:42:00Z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