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669_ca_object_representations_media_57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086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sacrificio de Abraham (SGSP29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2026-05-28T18:41:25Z</dcterms:created>
  <dcterms:modified xsi:type="dcterms:W3CDTF">2026-05-28T18:41:25Z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