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99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623_ca_object_representations_media_432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8766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imbo (SGSP15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2026-05-28T18:41:57Z</dcterms:created>
  <dcterms:modified xsi:type="dcterms:W3CDTF">2026-05-28T18:41:57Z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