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2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651_ca_object_representations_media_42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781_ca_object_representations_media_40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92_ca_object_representations_media_39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29_ca_object_representations_media_781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05_ca_object_representations_media_854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86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Sebastián (SGSP15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447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 de Taragüí II (SGSP134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torretrato de Primera Comunión (SGSP116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524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ueño de Jacobo (SGSP517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276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Adoración de los Magos (SGSP59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2026-05-28T19:21:48Z</dcterms:created>
  <dcterms:modified xsi:type="dcterms:W3CDTF">2026-05-28T19:21:48Z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