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96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067_ca_object_representations_media_530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0671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VÍrgen del Luján (SGSP25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2026-05-28T18:35:55Z</dcterms:created>
  <dcterms:modified xsi:type="dcterms:W3CDTF">2026-05-28T18:35:55Z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