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2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413_ca_object_representations_media_38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192_ca_object_representations_media_334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55_ca_object_representations_media_276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62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friendo la intolerancia el 18 de julio de 1994 (SGSP108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62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tolereancia en Medio Oriente (SGSP059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19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friendo intolerancia (SGSP00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2026-05-28T19:21:42Z</dcterms:created>
  <dcterms:modified xsi:type="dcterms:W3CDTF">2026-05-28T19:21:42Z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