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027_ca_object_representations_media_604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669_ca_object_representations_media_570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990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sueño de Jacob (SGSP339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086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sacrificio de Abraham (SGSP29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2026-05-28T18:35:52Z</dcterms:created>
  <dcterms:modified xsi:type="dcterms:W3CDTF">2026-05-28T18:35:52Z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