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presProps" Target="presProps.xml"/>
  <Relationship Id="rId174" Type="http://schemas.openxmlformats.org/officeDocument/2006/relationships/viewProps" Target="viewProps.xml"/>
  <Relationship Id="rId175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900974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66_ca_object_representations_media_50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09_ca_object_representations_media_9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7_ca_object_representations_media_135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58_ca_object_representations_media_136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30_ca_object_representations_media_137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931_ca_object_representations_media_138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817_ca_object_representations_media_139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91_ca_object_representations_media_140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71_ca_object_representations_media_141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01_ca_object_representations_media_142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49_ca_object_representations_media_143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70_ca_object_representations_media_144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82_ca_object_representations_media_1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55_ca_object_representations_media_145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_ca_object_representations_media_146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09_ca_object_representations_media_147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909_ca_object_representations_media_148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380_ca_object_representations_media_149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996_ca_object_representations_media_150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1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07_ca_object_representations_media_152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83_ca_object_representations_media_153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757_ca_object_representations_media_154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8_ca_object_representations_media_13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743_ca_object_representations_media_155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450_ca_object_representations_media_156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90_ca_object_representations_media_157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26_ca_object_representations_media_158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0_ca_object_representations_media_159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64_ca_object_representations_media_160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622_ca_object_representations_media_16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7_ca_object_representations_media_168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60_ca_object_representations_media_169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71_ca_object_representations_media_170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19_ca_object_representations_media_14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72_ca_object_representations_media_171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7_ca_object_representations_media_172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08_ca_object_representations_media_173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534_ca_object_representations_media_174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85_ca_object_representations_media_175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75_ca_object_representations_media_176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748_ca_object_representations_media_177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60_ca_object_representations_media_178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889_ca_object_representations_media_179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782_ca_object_representations_media_180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59_ca_object_representations_media_15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55_ca_object_representations_media_181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_ca_object_representations_media_18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60_ca_object_representations_media_183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221_ca_object_representations_media_184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603_ca_object_representations_media_185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629_ca_object_representations_media_186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56_ca_object_representations_media_187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33_ca_object_representations_media_188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02_ca_object_representations_media_189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63_ca_object_representations_media_19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96_ca_object_representations_media_16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27_ca_object_representations_media_191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946_ca_object_representations_media_192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13_ca_object_representations_media_19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70_ca_object_representations_media_194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17_ca_object_representations_media_195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77_ca_object_representations_media_196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509_ca_object_representations_media_197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5_ca_object_representations_media_198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7_ca_object_representations_media_199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73_ca_object_representations_media_20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41_ca_object_representations_media_17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275_ca_object_representations_media_201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822_ca_object_representations_media_202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99_ca_object_representations_media_212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6_ca_object_representations_media_213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05_ca_object_representations_media_215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883_ca_object_representations_media_218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961_ca_object_representations_media_225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36_ca_object_representations_media_237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367_ca_object_representations_media_1430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76_ca_object_representations_media_132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492_ca_object_representations_media_18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230_ca_object_representations_media_1327_large170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659_ca_object_representations_media_19_large18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47_ca_object_representations_media_20_large1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028_ca_object_representations_media_1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21_large20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666_ca_object_representations_media_22_large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010_ca_object_representations_media_23_large22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96_ca_object_representations_media_24_large23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843_ca_object_representations_media_25_large24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68_ca_object_representations_media_26_large25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89_ca_object_representations_media_27_large26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56_ca_object_representations_media_28_large2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75_ca_object_representations_media_29_large2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71_ca_object_representations_media_30_large29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219_ca_object_representations_media_2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_ca_object_representations_media_31_large30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887_ca_object_representations_media_32_large31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0_ca_object_representations_media_33_large32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30_ca_object_representations_media_34_large33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713_ca_object_representations_media_35_large34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30_ca_object_representations_media_36_large35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53_ca_object_representations_media_37_large36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140_ca_object_representations_media_38_large3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63_ca_object_representations_media_39_large38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72_ca_object_representations_media_40_large39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52_ca_object_representations_media_3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16_ca_object_representations_media_41_large40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75_ca_object_representations_media_42_large41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178_ca_object_representations_media_43_large42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22_ca_object_representations_media_44_large43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86_ca_object_representations_media_45_large44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0_ca_object_representations_media_46_large45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4_ca_object_representations_media_47_large46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13_ca_object_representations_media_49_large4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80_ca_object_representations_media_50_large48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727_ca_object_representations_media_52_large49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4_ca_object_representations_media_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37_ca_object_representations_media_53_large50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0_ca_object_representations_media_54_large51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0_ca_object_representations_media_55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31_ca_object_representations_media_56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64_ca_object_representations_media_57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439_ca_object_representations_media_58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11_ca_object_representations_media_59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54_ca_object_representations_media_60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96_ca_object_representations_media_61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303_ca_object_representations_media_62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067_ca_object_representations_media_5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56_ca_object_representations_media_63_large60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10_ca_object_representations_media_64_large61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63_ca_object_representations_media_65_large62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655_ca_object_representations_media_66_large63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63_ca_object_representations_media_67_large64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45_ca_object_representations_media_68_large65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099_ca_object_representations_media_69_large66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986_ca_object_representations_media_70_large6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88_ca_object_representations_media_71_large68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01_ca_object_representations_media_72_large6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06_ca_object_representations_media_6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8_ca_object_representations_media_73_large70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944_ca_object_representations_media_79_large71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58_ca_object_representations_media_82_large72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_ca_object_representations_media_83_large73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69_ca_object_representations_media_84_large74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55_ca_object_representations_media_85_large75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74_ca_object_representations_media_86_large76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31_ca_object_representations_media_87_large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15_ca_object_representations_media_88_large78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98_ca_object_representations_media_89_large79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24_ca_object_representations_media_7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98_ca_object_representations_media_90_large80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03_ca_object_representations_media_91_large81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26_ca_object_representations_media_92_large82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87_ca_object_representations_media_93_large83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30_ca_object_representations_media_94_large84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31_ca_object_representations_media_95_large85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15_ca_object_representations_media_97_large86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81_ca_object_representations_media_98_large87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2_ca_object_representations_media_99_large88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685_ca_object_representations_media_100_large8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769_ca_object_representations_media_8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20_ca_object_representations_media_101_large90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57_ca_object_representations_media_102_large91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89_ca_object_representations_media_103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41_ca_object_representations_media_104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49_ca_object_representations_media_106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42_ca_object_representations_media_107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55_ca_object_representations_media_108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222_ca_object_representations_media_120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63_ca_object_representations_media_121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44_ca_object_representations_media_129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utorretrato SGS (SGSP233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9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6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7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8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9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0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1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2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3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4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5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0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6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7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8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52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49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0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1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2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3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4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5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4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71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6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7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58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miento por poder (SGSD159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0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1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6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0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1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5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2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38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0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7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6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8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7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4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5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6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7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8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99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0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1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8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2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03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76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3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4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6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19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26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238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1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
 (SGSINC001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19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71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INC002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0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1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1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2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3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4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5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6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7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8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29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0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1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2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2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8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3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5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6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7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8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39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0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1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3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76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2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3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4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19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5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6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7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48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0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1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3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4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5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6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7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8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59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0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1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2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3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5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4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62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5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43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6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7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8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57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69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0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1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86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2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24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3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6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74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14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0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3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4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5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6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7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8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89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0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7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1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3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4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5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6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8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99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0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1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008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2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3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7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8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09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1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76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22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 título (SGSD130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94">
  <a:themeElements>
    <a:clrScheme name="Theme9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170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2026-05-28T18:37:48Z</dcterms:created>
  <dcterms:modified xsi:type="dcterms:W3CDTF">2026-05-28T18:37:48Z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