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783_ca_object_representations_media_29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00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oisés salvado de las aguas (SGSP01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2026-05-28T18:36:32Z</dcterms:created>
  <dcterms:modified xsi:type="dcterms:W3CDTF">2026-05-28T18:36:32Z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