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00972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50669_ca_object_representations_media_570_large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4086225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El sacrificio de Abraham (SGSP297)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3">
  <a:themeElements>
    <a:clrScheme name="Theme2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2026-05-28T18:37:27Z</dcterms:created>
  <dcterms:modified xsi:type="dcterms:W3CDTF">2026-05-28T18:37:27Z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