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99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817_ca_object_representations_media_1924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52482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legría, alegría, casamiento en la estancia de Canaá (SGSP659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2026-05-28T18:41:28Z</dcterms:created>
  <dcterms:modified xsi:type="dcterms:W3CDTF">2026-05-28T18:41:28Z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