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99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542_ca_object_representations_media_485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51625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os Reyes Magos en El Tucumán (SGSP211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2026-05-28T18:41:29Z</dcterms:created>
  <dcterms:modified xsi:type="dcterms:W3CDTF">2026-05-28T18:41:29Z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