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99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8055_ca_object_representations_media_276_large1.jpg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2623_ca_object_representations_media_432_large10.jpg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583_ca_object_representations_media_1716_large11.jpg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6324_ca_object_representations_media_821_large12.jpg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6258_ca_object_representations_media_849_large13.jpg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9789_ca_object_representations_media_851_large14.jpg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104_ca_object_representations_media_1707_large15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151_ca_object_representations_media_294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022_ca_object_representations_media_310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526_ca_object_representations_media_362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1427_ca_object_representations_media_380_large5.jp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332_ca_object_representations_media_382_large6.jpg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2413_ca_object_representations_media_383_large7.jpg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1250_ca_object_representations_media_411_large8.jpg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901_ca_object_representations_media_412_large9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2195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nduring Intolerance (SGSP001)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8766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imbo (SGSP157)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67532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risto en los niños enfermos (SGSP535)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6004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an Martín de Tours (SGSP558)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5336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antiago peregrino (SGSP587)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1146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oche de Ronda (SGSP589)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5486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Bomarzo (SGSP654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9526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od with us (SGSP019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238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hrist in the Afflicted (SGSP035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7623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Waiting in the night (SGSP087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2862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ontemplando (SGSP105)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419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ín y Abel siglo XXI (SGSP107)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3624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nduring Intolerance on July 18, 1994 (SGSP108)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6480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elf-Portrait with Paintbrushes (SGSP136)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0195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Jubilate Deo (SGSP137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2026-05-28T18:41:58Z</dcterms:created>
  <dcterms:modified xsi:type="dcterms:W3CDTF">2026-05-28T18:41:58Z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