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2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01_ca_object_representations_media_29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724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Vírgen, José y niño volviendo de Nazaret (SGSP01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2026-05-28T19:21:41Z</dcterms:created>
  <dcterms:modified xsi:type="dcterms:W3CDTF">2026-05-28T19:21:41Z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