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0096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5105_ca_object_representations_media_834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36004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Adán y Eva (SGSP571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2026-05-28T18:36:22Z</dcterms:created>
  <dcterms:modified xsi:type="dcterms:W3CDTF">2026-05-28T18:36:22Z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