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0096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4120_ca_object_representations_media_1718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9530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l martirio de San Andrés (SGSP340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2026-05-28T18:36:19Z</dcterms:created>
  <dcterms:modified xsi:type="dcterms:W3CDTF">2026-05-28T18:36:19Z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