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presProps" Target="presProps.xml"/>
  <Relationship Id="rId324" Type="http://schemas.openxmlformats.org/officeDocument/2006/relationships/viewProps" Target="viewProps.xml"/>
  <Relationship Id="rId32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900999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028_ca_object_representations_media_1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82_ca_object_representations_media_10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41_ca_object_representations_media_104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49_ca_object_representations_media_106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42_ca_object_representations_media_107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55_ca_object_representations_media_108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71_ca_object_representations_media_109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10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54_ca_object_representations_media_111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30_ca_object_representations_media_112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86_ca_object_representations_media_113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59_ca_object_representations_media_114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160_ca_object_representations_media_11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44_ca_object_representations_media_115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0_ca_object_representations_media_116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8_ca_object_representations_media_117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319_ca_object_representations_media_118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16_ca_object_representations_media_119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222_ca_object_representations_media_120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63_ca_object_representations_media_12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601_ca_object_representations_media_122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76_ca_object_representations_media_123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36_ca_object_representations_media_124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2_ca_object_representations_media_12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577_ca_object_representations_media_125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02_ca_object_representations_media_126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9_ca_object_representations_media_127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89_ca_object_representations_media_128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44_ca_object_representations_media_129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34_ca_object_representations_media_130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90_ca_object_representations_media_131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55_ca_object_representations_media_132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32_ca_object_representations_media_133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13_ca_object_representations_media_134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8_ca_object_representations_media_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7_ca_object_representations_media_13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58_ca_object_representations_media_13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30_ca_object_representations_media_137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931_ca_object_representations_media_138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817_ca_object_representations_media_139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91_ca_object_representations_media_140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71_ca_object_representations_media_141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01_ca_object_representations_media_142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49_ca_object_representations_media_143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55_ca_object_representations_media_145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19_ca_object_representations_media_14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_ca_object_representations_media_14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09_ca_object_representations_media_147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909_ca_object_representations_media_148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380_ca_object_representations_media_149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996_ca_object_representations_media_15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151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07_ca_object_representations_media_152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83_ca_object_representations_media_153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757_ca_object_representations_media_154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743_ca_object_representations_media_155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59_ca_object_representations_media_15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450_ca_object_representations_media_156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90_ca_object_representations_media_15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26_ca_object_representations_media_158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0_ca_object_representations_media_159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64_ca_object_representations_media_16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062_ca_object_representations_media_161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19_ca_object_representations_media_162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666_ca_object_representations_media_163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70_ca_object_representations_media_164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4_ca_object_representations_media_165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96_ca_object_representations_media_16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42_ca_object_representations_media_16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622_ca_object_representations_media_167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7_ca_object_representations_media_168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60_ca_object_representations_media_169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71_ca_object_representations_media_170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72_ca_object_representations_media_171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7_ca_object_representations_media_172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08_ca_object_representations_media_173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534_ca_object_representations_media_174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85_ca_object_representations_media_175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41_ca_object_representations_media_17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75_ca_object_representations_media_176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748_ca_object_representations_media_17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60_ca_object_representations_media_178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889_ca_object_representations_media_179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782_ca_object_representations_media_180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55_ca_object_representations_media_181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_ca_object_representations_media_18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60_ca_object_representations_media_183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221_ca_object_representations_media_184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603_ca_object_representations_media_18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492_ca_object_representations_media_18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629_ca_object_representations_media_186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56_ca_object_representations_media_18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33_ca_object_representations_media_188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02_ca_object_representations_media_189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63_ca_object_representations_media_190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27_ca_object_representations_media_191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46_ca_object_representations_media_192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13_ca_object_representations_media_193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70_ca_object_representations_media_194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17_ca_object_representations_media_195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659_ca_object_representations_media_19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77_ca_object_representations_media_196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09_ca_object_representations_media_197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5_ca_object_representations_media_198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57_ca_object_representations_media_199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73_ca_object_representations_media_200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275_ca_object_representations_media_201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822_ca_object_representations_media_202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88_ca_object_representations_media_203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82_ca_object_representations_media_204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57_ca_object_representations_media_205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219_ca_object_representations_media_2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47_ca_object_representations_media_20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445_ca_object_representations_media_207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01_ca_object_representations_media_209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470_ca_object_representations_media_210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52_ca_object_representations_media_211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99_ca_object_representations_media_212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6_ca_object_representations_media_213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232_ca_object_representations_media_214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05_ca_object_representations_media_215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91_ca_object_representations_media_217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883_ca_object_representations_media_218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2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924_ca_object_representations_media_219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828_ca_object_representations_media_220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640_ca_object_representations_media_221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_ca_object_representations_media_222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15_ca_object_representations_media_223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588_ca_object_representations_media_224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961_ca_object_representations_media_225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36_ca_object_representations_media_237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27_ca_object_representations_media_238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881_ca_object_representations_media_274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666_ca_object_representations_media_22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73_ca_object_representations_media_239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_ca_object_representations_media_240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1_ca_object_representations_media_241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920_ca_object_representations_media_242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79_ca_object_representations_media_243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67_ca_object_representations_media_244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5_ca_object_representations_media_245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02_ca_object_representations_media_304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68_ca_object_representations_media_305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782_ca_object_representations_media_336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010_ca_object_representations_media_2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25_ca_object_representations_media_1435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47_ca_object_representations_media_341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76_ca_object_representations_media_342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66_ca_object_representations_media_343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038_ca_object_representations_media_344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17_ca_object_representations_media_345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_ca_object_representations_media_34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601_ca_object_representations_media_349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305_ca_object_representations_media_438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08_ca_object_representations_media_440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96_ca_object_representations_media_24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23_ca_object_representations_media_441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02_ca_object_representations_media_451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585_ca_object_representations_media_456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4_ca_object_representations_media_45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46_ca_object_representations_media_467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921_ca_object_representations_media_468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676_ca_object_representations_media_469_large246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21_ca_object_representations_media_470_large247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4_ca_object_representations_media_471_large248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78_ca_object_representations_media_476_large24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843_ca_object_representations_media_2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65_ca_object_representations_media_477_large250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48_ca_object_representations_media_478_large251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84_ca_object_representations_media_554_large252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4_ca_object_representations_media_555_large253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170_ca_object_representations_media_556_large254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062_ca_object_representations_media_1914_large255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948_ca_object_representations_media_558_large256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91_ca_object_representations_media_559_large257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21_ca_object_representations_media_560_large258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37_ca_object_representations_media_561_large259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68_ca_object_representations_media_2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0_ca_object_representations_media_562_large260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06_ca_object_representations_media_563_large261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96_ca_object_representations_media_564_large262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39_ca_object_representations_media_565_large263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390_ca_object_representations_media_567_large264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74_ca_object_representations_media_568_large265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169_ca_object_representations_media_575_large266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43_ca_object_representations_media_576_large267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4_ca_object_representations_media_577_large268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14_ca_object_representations_media_578_large269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89_ca_object_representations_media_2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987_ca_object_representations_media_579_large270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276_ca_object_representations_media_580_large271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562_ca_object_representations_media_581_large272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61_ca_object_representations_media_582_large273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45_ca_object_representations_media_583_large274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167_ca_object_representations_media_584_large275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6_ca_object_representations_media_585_large276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368_ca_object_representations_media_586_large277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4_ca_object_representations_media_587_large278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4_ca_object_representations_media_588_large279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56_ca_object_representations_media_2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4_ca_object_representations_media_589_large280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725_ca_object_representations_media_590_large281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89_ca_object_representations_media_591_large282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352_ca_object_representations_media_592_large283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63_ca_object_representations_media_621_large284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76_ca_object_representations_media_630_large285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3_ca_object_representations_media_631_large286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25_ca_object_representations_media_634_large287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19_ca_object_representations_media_646_large288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84_ca_object_representations_media_647_large289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75_ca_object_representations_media_29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63_ca_object_representations_media_648_large290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801_ca_object_representations_media_649_large291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09_ca_object_representations_media_650_large292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193_ca_object_representations_media_651_large293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23_ca_object_representations_media_652_large294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03_ca_object_representations_media_653_large295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47_ca_object_representations_media_654_large296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7_ca_object_representations_media_655_large297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49_ca_object_representations_media_656_large298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657_large29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52_ca_object_representations_media_3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71_ca_object_representations_media_30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23_ca_object_representations_media_658_large300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22_ca_object_representations_media_659_large301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08_ca_object_representations_media_660_large302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9_ca_object_representations_media_661_large303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353_ca_object_representations_media_662_large304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582_ca_object_representations_media_663_large305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13_ca_object_representations_media_664_large306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89_ca_object_representations_media_665_large307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3_ca_object_representations_media_666_large308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77_ca_object_representations_media_667_large309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_ca_object_representations_media_31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33_ca_object_representations_media_668_large310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83_ca_object_representations_media_669_large311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75_ca_object_representations_media_670_large312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9_ca_object_representations_media_671_large313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928_ca_object_representations_media_672_large314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18_ca_object_representations_media_673_large315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188_ca_object_representations_media_674_large316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7_ca_object_representations_media_675_large317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10_ca_object_representations_media_776_large318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94_ca_object_representations_media_777_large319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887_ca_object_representations_media_32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667_ca_object_representations_media_830_large320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0_ca_object_representations_media_33_large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30_ca_object_representations_media_34_large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713_ca_object_representations_media_35_large35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30_ca_object_representations_media_36_large36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53_ca_object_representations_media_37_large3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140_ca_object_representations_media_38_large38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63_ca_object_representations_media_39_large39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4_ca_object_representations_media_4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72_ca_object_representations_media_40_large40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16_ca_object_representations_media_41_large41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75_ca_object_representations_media_42_large42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178_ca_object_representations_media_43_large43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22_ca_object_representations_media_44_large44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86_ca_object_representations_media_45_large45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0_ca_object_representations_media_46_large46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4_ca_object_representations_media_47_large4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13_ca_object_representations_media_49_large48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80_ca_object_representations_media_50_large4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067_ca_object_representations_media_5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727_ca_object_representations_media_52_large50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37_ca_object_representations_media_53_large51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0_ca_object_representations_media_54_large52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0_ca_object_representations_media_55_large53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31_ca_object_representations_media_56_large54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64_ca_object_representations_media_57_large55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439_ca_object_representations_media_58_large56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11_ca_object_representations_media_59_large5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54_ca_object_representations_media_60_large58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96_ca_object_representations_media_61_large59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06_ca_object_representations_media_6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303_ca_object_representations_media_62_large60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56_ca_object_representations_media_63_large61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10_ca_object_representations_media_64_large62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63_ca_object_representations_media_65_large63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655_ca_object_representations_media_66_large64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63_ca_object_representations_media_67_large65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45_ca_object_representations_media_68_large66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099_ca_object_representations_media_69_large6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986_ca_object_representations_media_70_large68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88_ca_object_representations_media_71_large69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24_ca_object_representations_media_7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01_ca_object_representations_media_72_large70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8_ca_object_representations_media_73_large71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26_ca_object_representations_media_75_large72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5_ca_object_representations_media_76_large73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4_ca_object_representations_media_77_large74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84_ca_object_representations_media_78_large75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944_ca_object_representations_media_79_large76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697_ca_object_representations_media_80_large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81_large78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58_ca_object_representations_media_82_large79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69_ca_object_representations_media_8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_ca_object_representations_media_83_large80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69_ca_object_representations_media_84_large81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55_ca_object_representations_media_85_large82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74_ca_object_representations_media_86_large83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31_ca_object_representations_media_87_large84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15_ca_object_representations_media_88_large85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98_ca_object_representations_media_89_large86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98_ca_object_representations_media_90_large87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03_ca_object_representations_media_91_large88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26_ca_object_representations_media_92_large8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09_ca_object_representations_media_9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87_ca_object_representations_media_93_large90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30_ca_object_representations_media_94_large91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31_ca_object_representations_media_95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15_ca_object_representations_media_97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81_ca_object_representations_media_98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2_ca_object_representations_media_99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685_ca_object_representations_media_100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20_ca_object_representations_media_101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57_ca_object_representations_media_102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89_ca_object_representations_media_103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5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7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8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9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0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1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2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3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4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5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2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6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7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52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8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19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0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1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2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3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4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5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3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6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7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8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9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0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1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2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3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4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35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4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36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37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8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39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0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1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42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43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
 (SGSD144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46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5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47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48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9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0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51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2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3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4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5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71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6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6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7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8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oxy marriage (SGSD159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0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1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2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3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4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5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6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7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7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8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9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0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1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2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3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4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5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6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8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7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9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0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1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82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4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5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6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9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87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88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89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0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2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3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5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96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0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197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8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9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200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1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2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203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4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5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6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1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208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0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1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2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3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4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215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6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8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9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3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2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0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1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2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3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4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5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6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titled (SGSD23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3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3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4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29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05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30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61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4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38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etic Geometry (SGSP065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66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67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68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52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torno (SGSP069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70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71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074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63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65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5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66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76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81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82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incipio (SGSP192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93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94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95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196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01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6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02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03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sús es azotado (SGSP281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sús es crucificado (SGSP282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3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4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5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6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7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8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7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cuencias visuales (SGSP289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90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91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33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92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294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BLANK] (SGSP295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02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03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04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05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8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fonía de Carnaval (SGSP306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BLANK] (SGSP307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08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09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0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1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2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3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BLANK] (SGSP314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5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9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6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7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8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19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57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66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67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70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81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BLANK] (SGSP382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3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0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4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5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6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7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8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89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0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1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2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3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1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4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5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6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BLANK] (SGSP397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8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399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0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1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2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3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2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4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5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6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7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8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09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10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411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512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P513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8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3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0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olación de la libertad (SGSP567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5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6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7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8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9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14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0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1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76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2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3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4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5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6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7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8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0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1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14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3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5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6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3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7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8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9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0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1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2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3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4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5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3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6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7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8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9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0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1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2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3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4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6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7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8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24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9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14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0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1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3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4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5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6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7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8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9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0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1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2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3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4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5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6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8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9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0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1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2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3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4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1">
  <a:themeElements>
    <a:clrScheme name="Theme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320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2026-05-28T18:42:01Z</dcterms:created>
  <dcterms:modified xsi:type="dcterms:W3CDTF">2026-05-28T18:42:01Z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