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0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55_ca_object_representations_media_276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0192_ca_object_representations_media_334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413_ca_object_representations_media_383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9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friendo intolerancia (SGSP00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tolereancia en Medio Oriente (SGSP059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362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friendo la intolerancia el 18 de julio de 1994 (SGSP10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2026-05-28T18:43:28Z</dcterms:created>
  <dcterms:modified xsi:type="dcterms:W3CDTF">2026-05-28T18:43:28Z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