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2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27_ca_object_representations_media_60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70_ca_object_representations_media_599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990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ueño de Jacob (SGSP33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95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doración del Niño Dios (SGSP33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2026-05-28T19:21:51Z</dcterms:created>
  <dcterms:modified xsi:type="dcterms:W3CDTF">2026-05-28T19:21:51Z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