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099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235_ca_object_representations_media_144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100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SGSM003B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2026-05-28T18:41:59Z</dcterms:created>
  <dcterms:modified xsi:type="dcterms:W3CDTF">2026-05-28T18:41:59Z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